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7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61"/>
    <p:restoredTop sz="94643"/>
  </p:normalViewPr>
  <p:slideViewPr>
    <p:cSldViewPr snapToGrid="0" snapToObjects="1">
      <p:cViewPr varScale="1">
        <p:scale>
          <a:sx n="75" d="100"/>
          <a:sy n="75" d="100"/>
        </p:scale>
        <p:origin x="17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8FCE-21DB-D044-B16A-696ECE746FDF}" type="datetimeFigureOut">
              <a:rPr lang="nb-NO" smtClean="0"/>
              <a:t>05.02.18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5E09-8440-B04F-B07D-13997F2A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607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8FCE-21DB-D044-B16A-696ECE746FDF}" type="datetimeFigureOut">
              <a:rPr lang="nb-NO" smtClean="0"/>
              <a:t>05.02.18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5E09-8440-B04F-B07D-13997F2A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0201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8FCE-21DB-D044-B16A-696ECE746FDF}" type="datetimeFigureOut">
              <a:rPr lang="nb-NO" smtClean="0"/>
              <a:t>05.02.18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5E09-8440-B04F-B07D-13997F2A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21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8FCE-21DB-D044-B16A-696ECE746FDF}" type="datetimeFigureOut">
              <a:rPr lang="nb-NO" smtClean="0"/>
              <a:t>05.02.18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5E09-8440-B04F-B07D-13997F2A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990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8FCE-21DB-D044-B16A-696ECE746FDF}" type="datetimeFigureOut">
              <a:rPr lang="nb-NO" smtClean="0"/>
              <a:t>05.02.18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5E09-8440-B04F-B07D-13997F2A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141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8FCE-21DB-D044-B16A-696ECE746FDF}" type="datetimeFigureOut">
              <a:rPr lang="nb-NO" smtClean="0"/>
              <a:t>05.02.18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5E09-8440-B04F-B07D-13997F2A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167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8FCE-21DB-D044-B16A-696ECE746FDF}" type="datetimeFigureOut">
              <a:rPr lang="nb-NO" smtClean="0"/>
              <a:t>05.02.18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5E09-8440-B04F-B07D-13997F2A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273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8FCE-21DB-D044-B16A-696ECE746FDF}" type="datetimeFigureOut">
              <a:rPr lang="nb-NO" smtClean="0"/>
              <a:t>05.02.18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5E09-8440-B04F-B07D-13997F2A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7895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8FCE-21DB-D044-B16A-696ECE746FDF}" type="datetimeFigureOut">
              <a:rPr lang="nb-NO" smtClean="0"/>
              <a:t>05.02.18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5E09-8440-B04F-B07D-13997F2A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122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8FCE-21DB-D044-B16A-696ECE746FDF}" type="datetimeFigureOut">
              <a:rPr lang="nb-NO" smtClean="0"/>
              <a:t>05.02.18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5E09-8440-B04F-B07D-13997F2A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5921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8FCE-21DB-D044-B16A-696ECE746FDF}" type="datetimeFigureOut">
              <a:rPr lang="nb-NO" smtClean="0"/>
              <a:t>05.02.18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5E09-8440-B04F-B07D-13997F2A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7947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08FCE-21DB-D044-B16A-696ECE746FDF}" type="datetimeFigureOut">
              <a:rPr lang="nb-NO" smtClean="0"/>
              <a:t>05.02.18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C5E09-8440-B04F-B07D-13997F2AFA6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099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533" y="-72495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48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nb-NO" sz="4000" dirty="0" smtClean="0"/>
              <a:t>Foreldresamarbeid som forebygging mot mobbing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Når mobbing skjer i barnehagen skal foreldre og ansatte sammen samtale om hvilke tiltak som skal iverksettes</a:t>
            </a:r>
          </a:p>
          <a:p>
            <a:r>
              <a:rPr lang="nb-NO" dirty="0" smtClean="0"/>
              <a:t>Både foreldre til barn som blir mobbet og barnet som mobber er sårbare. Sårbare foreldre gir utfordrende dialog. </a:t>
            </a:r>
          </a:p>
          <a:p>
            <a:r>
              <a:rPr lang="nb-NO" dirty="0" smtClean="0"/>
              <a:t>Viktig at vi anerkjenner foreldrenes opplevelse selv om vi mener noe annet.</a:t>
            </a:r>
          </a:p>
          <a:p>
            <a:r>
              <a:rPr lang="nb-NO" dirty="0" smtClean="0"/>
              <a:t>Målet er å finne ut sammen hva som er til beste for barnet!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86183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63238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nb-NO" sz="3600" dirty="0" smtClean="0"/>
              <a:t>Hvorfor blir kommunikasjonen noen ganger så vanskelig?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Et budskap er ikke bare et budskap</a:t>
            </a:r>
            <a:br>
              <a:rPr lang="nb-NO" dirty="0" smtClean="0"/>
            </a:br>
            <a:r>
              <a:rPr lang="nb-NO" dirty="0" smtClean="0"/>
              <a:t>* Det en faktisk sier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Det en mener å si, men som av og til forsvinner i for mange ord eller følelser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Slik motparten tolker det som blir sagt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Måten du sier det på (</a:t>
            </a:r>
            <a:r>
              <a:rPr lang="nb-NO" dirty="0" err="1" smtClean="0"/>
              <a:t>f.eks</a:t>
            </a:r>
            <a:r>
              <a:rPr lang="nb-NO" dirty="0" smtClean="0"/>
              <a:t>: irritasjon, likegyldighet)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Det som ikke sies i ord, men som kroppsspråket uttrykker (</a:t>
            </a:r>
            <a:r>
              <a:rPr lang="nb-NO" dirty="0" err="1" smtClean="0"/>
              <a:t>f.eks</a:t>
            </a:r>
            <a:r>
              <a:rPr lang="nb-NO" dirty="0" smtClean="0"/>
              <a:t>: smil, nikk, sukk, nedvendt blikk)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Hvilke erfaringer mottakeren har fra før med deg (barnehagen)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nb-NO" dirty="0" smtClean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52883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1314452" y="3114675"/>
            <a:ext cx="1000123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SENDER</a:t>
            </a:r>
            <a:endParaRPr lang="nb-NO" dirty="0"/>
          </a:p>
        </p:txBody>
      </p:sp>
      <p:sp>
        <p:nvSpPr>
          <p:cNvPr id="5" name="Pil høyre 4"/>
          <p:cNvSpPr/>
          <p:nvPr/>
        </p:nvSpPr>
        <p:spPr>
          <a:xfrm>
            <a:off x="2428876" y="3300413"/>
            <a:ext cx="742950" cy="4429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ktangel 5"/>
          <p:cNvSpPr/>
          <p:nvPr/>
        </p:nvSpPr>
        <p:spPr>
          <a:xfrm>
            <a:off x="3286127" y="3300413"/>
            <a:ext cx="1585911" cy="442912"/>
          </a:xfrm>
          <a:prstGeom prst="rect">
            <a:avLst/>
          </a:prstGeom>
          <a:solidFill>
            <a:srgbClr val="E67FA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BUDSKAP</a:t>
            </a:r>
            <a:endParaRPr lang="nb-NO" dirty="0"/>
          </a:p>
        </p:txBody>
      </p:sp>
      <p:sp>
        <p:nvSpPr>
          <p:cNvPr id="7" name="Pil høyre 6"/>
          <p:cNvSpPr/>
          <p:nvPr/>
        </p:nvSpPr>
        <p:spPr>
          <a:xfrm>
            <a:off x="5229225" y="3350419"/>
            <a:ext cx="2571750" cy="4429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Ellipse 7"/>
          <p:cNvSpPr/>
          <p:nvPr/>
        </p:nvSpPr>
        <p:spPr>
          <a:xfrm>
            <a:off x="8386763" y="2786063"/>
            <a:ext cx="1971675" cy="142875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MOTTAKER</a:t>
            </a:r>
            <a:endParaRPr lang="nb-NO" dirty="0"/>
          </a:p>
        </p:txBody>
      </p:sp>
      <p:sp>
        <p:nvSpPr>
          <p:cNvPr id="9" name="Ellipse 8"/>
          <p:cNvSpPr/>
          <p:nvPr/>
        </p:nvSpPr>
        <p:spPr>
          <a:xfrm>
            <a:off x="5029200" y="1243013"/>
            <a:ext cx="2771775" cy="192246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Erfaringer, følelser, tolkninger, forventninger og relasjoner</a:t>
            </a:r>
            <a:endParaRPr lang="nb-NO" dirty="0"/>
          </a:p>
        </p:txBody>
      </p:sp>
      <p:sp>
        <p:nvSpPr>
          <p:cNvPr id="10" name="Rektangel 9"/>
          <p:cNvSpPr/>
          <p:nvPr/>
        </p:nvSpPr>
        <p:spPr>
          <a:xfrm>
            <a:off x="6257925" y="3165477"/>
            <a:ext cx="428626" cy="22023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nb-NO" dirty="0" smtClean="0"/>
              <a:t>FILTER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75726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 smtClean="0"/>
              <a:t>Kjøreregler når samarbeidet utfordres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Mobbing er et tema som utfordrer samarbeidet både når det gjelder enkeltpersoner, relasjoner og barnehagen som system. </a:t>
            </a:r>
          </a:p>
          <a:p>
            <a:r>
              <a:rPr lang="nb-NO" dirty="0" smtClean="0"/>
              <a:t>En kan bli stående fast i diskusjoner med foreldrene om hvem som skal gjøre hva på hvilken måte.</a:t>
            </a:r>
          </a:p>
          <a:p>
            <a:r>
              <a:rPr lang="nb-NO" dirty="0" smtClean="0"/>
              <a:t>Viktig å våge å ta opp temaet raskt og at en legger vekt på den gode dialogen.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56537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 smtClean="0"/>
              <a:t>Kjøreregler: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b-NO" dirty="0" smtClean="0"/>
              <a:t>Relasjonelt mot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b-NO" dirty="0" smtClean="0"/>
              <a:t>Ubehaget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b-NO" dirty="0" smtClean="0"/>
              <a:t>Budskapet framføres i tydelig jeg-form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b-NO" dirty="0" smtClean="0"/>
              <a:t>Gi den andre tid og mulighet til å svare på det ubehagelige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b-NO" dirty="0" smtClean="0"/>
              <a:t>Erkjennelsen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b-NO" dirty="0" smtClean="0"/>
              <a:t>Dialog og refleksjon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nb-NO" dirty="0" smtClean="0"/>
              <a:t>Avslutning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96622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 smtClean="0"/>
              <a:t>Hvordan går vi frem?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Foreldre til involverte barn: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Separate samtaler med foreldre til de involverte barna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Forklare bakgrunnen for møtet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Spør hva foreldrene vet om den aktuelle hendelsen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Beskrive det som hendte ut ifra den/de voksnes tolkning av hendelsen og barnas opplevelse av episoden (krever at den voksne har samarbeidet med de involverte barna og fått de ulike perspektivene)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Markere at barnehagen og foreldrene har et felles ansvar overfor de involverte barna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Avklare hva som skal gjøres videre og hvem som skal gjøre hva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Alltid skrive referat / tiltaksplan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Avtale eventuelt nytt møte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b-NO" dirty="0" smtClean="0"/>
              <a:t>Ta kontakt med PPT /helsesøster eller annen ekspertise ved behov for ekstra hjelp/støtte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16293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78933" y="474133"/>
            <a:ext cx="10574867" cy="5702830"/>
          </a:xfr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Dersom vi ikke får til en tydelig avslutning har disse kjørereglene likevel vært en viktig prosess fordi vi har invitert til dialog og gitt dem mulighet til å svare og komme med sine reaksjoner og forslag til tiltak.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="1" dirty="0" smtClean="0"/>
              <a:t>UANSETT – viktig å formidle til foreldrene at: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i="1" dirty="0" smtClean="0"/>
              <a:t>”Dere kan alltid forvente av oss i vår barnehage at dere alltid vil bli tatt på alvor når dere tar kontakt med oss for å formidle bekymring for at barnet deres er utsatt for mobbing.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i="1" dirty="0" smtClean="0"/>
              <a:t>Vi forventer at dere sammen med oss ønsker å finne løsninger når deres barn er med på å mobbe andre eller er utsatt for mobbing.”</a:t>
            </a:r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2083064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D</a:t>
            </a:r>
            <a:r>
              <a:rPr lang="nb-NO" dirty="0" smtClean="0"/>
              <a:t>el 3 Lek og samarbeid mot mobbing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Vennskap som beskyttelse mot mobbing</a:t>
            </a:r>
          </a:p>
          <a:p>
            <a:r>
              <a:rPr lang="nb-NO" dirty="0" smtClean="0"/>
              <a:t>Kjennetegn på små barns vennskap</a:t>
            </a:r>
          </a:p>
          <a:p>
            <a:r>
              <a:rPr lang="nb-NO" dirty="0" smtClean="0"/>
              <a:t>Populære barn i lek og vennskap</a:t>
            </a:r>
          </a:p>
          <a:p>
            <a:r>
              <a:rPr lang="nb-NO" dirty="0" smtClean="0"/>
              <a:t>Barnet i samarbeid</a:t>
            </a:r>
          </a:p>
          <a:p>
            <a:r>
              <a:rPr lang="nb-NO" dirty="0" smtClean="0"/>
              <a:t>Foreldresamarbeid som forebygging mot mobbing</a:t>
            </a:r>
          </a:p>
          <a:p>
            <a:r>
              <a:rPr lang="nb-NO" dirty="0" smtClean="0"/>
              <a:t>Kjøreregler når samarbeidet utfordres</a:t>
            </a:r>
          </a:p>
          <a:p>
            <a:r>
              <a:rPr lang="nb-NO" dirty="0" smtClean="0"/>
              <a:t>Konkrete tiltak mot mobbing i barnehagen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8200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 smtClean="0"/>
              <a:t>Vennskap som beskyttelse mot mobbing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Vi voksne må hjelpe barna å etablere og legge </a:t>
            </a:r>
            <a:r>
              <a:rPr lang="nb-NO" dirty="0" err="1" smtClean="0"/>
              <a:t>tilrette</a:t>
            </a:r>
            <a:r>
              <a:rPr lang="nb-NO" dirty="0" smtClean="0"/>
              <a:t> for vennskap</a:t>
            </a:r>
          </a:p>
          <a:p>
            <a:r>
              <a:rPr lang="nb-NO" dirty="0" smtClean="0"/>
              <a:t>Hjelpe barn å få venner, stille barn må ikke overses</a:t>
            </a:r>
          </a:p>
          <a:p>
            <a:r>
              <a:rPr lang="nb-NO" dirty="0" smtClean="0"/>
              <a:t>Se hvem som danner gode relasjoner, av og til styre hvem som får sitte sammen, holde i hånden, være sammen, ta hensyn til barnas ønsker til en viss grad</a:t>
            </a:r>
          </a:p>
          <a:p>
            <a:r>
              <a:rPr lang="nb-NO" dirty="0" smtClean="0"/>
              <a:t>Samspill mellom barn som ofte havner i konflikt: vær tydelig på hva du forventer av samspillet, lede og følge opp, lære dem hvordan man er sammen på en god måte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36321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14375" y="365125"/>
            <a:ext cx="10639425" cy="5811838"/>
          </a:xfrm>
        </p:spPr>
        <p:txBody>
          <a:bodyPr/>
          <a:lstStyle/>
          <a:p>
            <a:r>
              <a:rPr lang="nb-NO" b="1" dirty="0" smtClean="0"/>
              <a:t>1.Similarity= likhet   : </a:t>
            </a:r>
          </a:p>
          <a:p>
            <a:r>
              <a:rPr lang="nb-NO" dirty="0" smtClean="0"/>
              <a:t>Barns som treffes på fritiden</a:t>
            </a:r>
          </a:p>
          <a:p>
            <a:r>
              <a:rPr lang="nb-NO" dirty="0"/>
              <a:t>F</a:t>
            </a:r>
            <a:r>
              <a:rPr lang="nb-NO" dirty="0" smtClean="0"/>
              <a:t>oreldre som legger til rette for besøk</a:t>
            </a:r>
          </a:p>
          <a:p>
            <a:r>
              <a:rPr lang="nb-NO" dirty="0"/>
              <a:t>B</a:t>
            </a:r>
            <a:r>
              <a:rPr lang="nb-NO" dirty="0" smtClean="0"/>
              <a:t>arn velger ofte barn som er like dem selv:                                                 - stille barn velger stille barn                                                                                - utagerende barn velger utagerende venner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7420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71525" y="457200"/>
            <a:ext cx="10582275" cy="5719763"/>
          </a:xfrm>
        </p:spPr>
        <p:txBody>
          <a:bodyPr/>
          <a:lstStyle/>
          <a:p>
            <a:r>
              <a:rPr lang="nb-NO" b="1" dirty="0" smtClean="0"/>
              <a:t>2. </a:t>
            </a:r>
            <a:r>
              <a:rPr lang="nb-NO" b="1" dirty="0" err="1" smtClean="0"/>
              <a:t>Equality</a:t>
            </a:r>
            <a:r>
              <a:rPr lang="nb-NO" b="1" dirty="0" smtClean="0"/>
              <a:t>= Likeverd</a:t>
            </a:r>
          </a:p>
          <a:p>
            <a:r>
              <a:rPr lang="nb-NO" dirty="0" smtClean="0"/>
              <a:t>Likhet og maktbalanse mellom barna, de får bestemme like mye </a:t>
            </a:r>
          </a:p>
          <a:p>
            <a:endParaRPr lang="nb-NO" dirty="0"/>
          </a:p>
          <a:p>
            <a:endParaRPr lang="nb-NO" dirty="0" smtClean="0"/>
          </a:p>
          <a:p>
            <a:r>
              <a:rPr lang="nb-NO" b="1" dirty="0" smtClean="0"/>
              <a:t>3. Mutual </a:t>
            </a:r>
            <a:r>
              <a:rPr lang="nb-NO" b="1" dirty="0" err="1" smtClean="0"/>
              <a:t>liking</a:t>
            </a:r>
            <a:r>
              <a:rPr lang="nb-NO" b="1" dirty="0" smtClean="0"/>
              <a:t>= De liker de samme tingene og har de samme holdningene</a:t>
            </a:r>
          </a:p>
          <a:p>
            <a:r>
              <a:rPr lang="nb-NO" dirty="0" smtClean="0"/>
              <a:t>Har lyst til de samme tingene og blir fort enige om hva leken skal inneholde og regler i leken. Mindre konflikter.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0529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57238" y="400050"/>
            <a:ext cx="10596562" cy="5776913"/>
          </a:xfrm>
        </p:spPr>
        <p:txBody>
          <a:bodyPr>
            <a:normAutofit/>
          </a:bodyPr>
          <a:lstStyle/>
          <a:p>
            <a:r>
              <a:rPr lang="nb-NO" b="1" dirty="0" smtClean="0"/>
              <a:t>4. </a:t>
            </a:r>
            <a:r>
              <a:rPr lang="nb-NO" b="1" dirty="0" err="1" smtClean="0"/>
              <a:t>Closeness</a:t>
            </a:r>
            <a:r>
              <a:rPr lang="nb-NO" b="1" dirty="0" smtClean="0"/>
              <a:t>= Relasjonen</a:t>
            </a:r>
          </a:p>
          <a:p>
            <a:r>
              <a:rPr lang="nb-NO" dirty="0" smtClean="0"/>
              <a:t>De følelsesmessige båndene i relasjonen. </a:t>
            </a:r>
          </a:p>
          <a:p>
            <a:r>
              <a:rPr lang="nb-NO" dirty="0" smtClean="0"/>
              <a:t>Når noen er glad for å se deg om morgenen, spør om du vil sitte ved siden av, leie hånden på tur = dekker grunnleggende behov som å høre til. Å være en del av fellesskapet gir trivsel.</a:t>
            </a:r>
          </a:p>
          <a:p>
            <a:endParaRPr lang="nb-NO" dirty="0"/>
          </a:p>
          <a:p>
            <a:r>
              <a:rPr lang="nb-NO" b="1" dirty="0" smtClean="0"/>
              <a:t>5. </a:t>
            </a:r>
            <a:r>
              <a:rPr lang="nb-NO" b="1" dirty="0" err="1" smtClean="0"/>
              <a:t>Loyalty</a:t>
            </a:r>
            <a:r>
              <a:rPr lang="nb-NO" b="1" dirty="0" smtClean="0"/>
              <a:t>= Lojalitet</a:t>
            </a:r>
          </a:p>
          <a:p>
            <a:r>
              <a:rPr lang="nb-NO" dirty="0" smtClean="0"/>
              <a:t>En god allianse mellom barna og at de opplever at de kan stole på hverandre. Vite at den andre ikke lurer en. Har </a:t>
            </a:r>
            <a:r>
              <a:rPr lang="nb-NO" dirty="0" err="1" smtClean="0"/>
              <a:t>hemmelogheter</a:t>
            </a:r>
            <a:r>
              <a:rPr lang="nb-NO" dirty="0" smtClean="0"/>
              <a:t> sammen.</a:t>
            </a:r>
          </a:p>
          <a:p>
            <a:r>
              <a:rPr lang="nb-NO" dirty="0" smtClean="0"/>
              <a:t>Viktig at barnehagen snakker med ungene om temaet ”sladring” fordi dette kan skape problem </a:t>
            </a:r>
            <a:r>
              <a:rPr lang="nb-NO" dirty="0" err="1" smtClean="0"/>
              <a:t>ift</a:t>
            </a:r>
            <a:r>
              <a:rPr lang="nb-NO" dirty="0" smtClean="0"/>
              <a:t> mobbing og lojalitet til venner.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230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 smtClean="0"/>
              <a:t>Populære barn i lek og vennskap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Noen barn velges av andre barn fremfor andre.</a:t>
            </a:r>
          </a:p>
          <a:p>
            <a:r>
              <a:rPr lang="nb-NO" dirty="0" smtClean="0"/>
              <a:t>Barns atferd medvirkende årsak til om de blir valgt eller ikke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669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 smtClean="0"/>
              <a:t>Kjennetegn på populære barn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Er positive og glade</a:t>
            </a:r>
          </a:p>
          <a:p>
            <a:r>
              <a:rPr lang="nb-NO" dirty="0" smtClean="0"/>
              <a:t>Kommer lett i kontakt med andre</a:t>
            </a:r>
          </a:p>
          <a:p>
            <a:r>
              <a:rPr lang="nb-NO" dirty="0" smtClean="0"/>
              <a:t>Er villige til å dele</a:t>
            </a:r>
          </a:p>
          <a:p>
            <a:r>
              <a:rPr lang="nb-NO" dirty="0" smtClean="0"/>
              <a:t>Oppfattes som gode ledere i lek</a:t>
            </a:r>
          </a:p>
          <a:p>
            <a:r>
              <a:rPr lang="nb-NO" dirty="0" smtClean="0"/>
              <a:t>Er lite aggressive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87071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 smtClean="0"/>
              <a:t>Barnet i samarbeid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Tydelige og varme voksne som er opptatt av barns medvirkning</a:t>
            </a:r>
          </a:p>
          <a:p>
            <a:r>
              <a:rPr lang="nb-NO" dirty="0" smtClean="0"/>
              <a:t>Barnet få oppleve at vi snakker MED ikke TIL = aktiv aktør og reflektere                    Suksess!!!</a:t>
            </a:r>
          </a:p>
          <a:p>
            <a:r>
              <a:rPr lang="nb-NO" dirty="0" smtClean="0"/>
              <a:t>Invitere barnet inn i prosessen, ikke bare informere om hva de voksne har bestemt</a:t>
            </a:r>
            <a:endParaRPr lang="nb-NO" dirty="0"/>
          </a:p>
        </p:txBody>
      </p:sp>
      <p:sp>
        <p:nvSpPr>
          <p:cNvPr id="4" name="Pil høyre 3"/>
          <p:cNvSpPr/>
          <p:nvPr/>
        </p:nvSpPr>
        <p:spPr>
          <a:xfrm>
            <a:off x="3000375" y="2828925"/>
            <a:ext cx="935545" cy="257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2427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840</Words>
  <Application>Microsoft Macintosh PowerPoint</Application>
  <PresentationFormat>Widescreen</PresentationFormat>
  <Paragraphs>90</Paragraphs>
  <Slides>16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Arial</vt:lpstr>
      <vt:lpstr>Office-tema</vt:lpstr>
      <vt:lpstr>PowerPoint-presentasjon</vt:lpstr>
      <vt:lpstr>Del 3 Lek og samarbeid mot mobbing</vt:lpstr>
      <vt:lpstr>Vennskap som beskyttelse mot mobbing</vt:lpstr>
      <vt:lpstr>PowerPoint-presentasjon</vt:lpstr>
      <vt:lpstr>PowerPoint-presentasjon</vt:lpstr>
      <vt:lpstr>PowerPoint-presentasjon</vt:lpstr>
      <vt:lpstr>Populære barn i lek og vennskap</vt:lpstr>
      <vt:lpstr>Kjennetegn på populære barn</vt:lpstr>
      <vt:lpstr>Barnet i samarbeid</vt:lpstr>
      <vt:lpstr>Foreldresamarbeid som forebygging mot mobbing</vt:lpstr>
      <vt:lpstr>Hvorfor blir kommunikasjonen noen ganger så vanskelig?</vt:lpstr>
      <vt:lpstr>PowerPoint-presentasjon</vt:lpstr>
      <vt:lpstr>Kjøreregler når samarbeidet utfordres</vt:lpstr>
      <vt:lpstr>Kjøreregler:</vt:lpstr>
      <vt:lpstr>Hvordan går vi frem?</vt:lpstr>
      <vt:lpstr>PowerPoint-presentasjon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Hakkebakkeskogen Private Barnehage AS</dc:creator>
  <cp:lastModifiedBy>Hakkebakkeskogen Private Barnehage AS</cp:lastModifiedBy>
  <cp:revision>8</cp:revision>
  <dcterms:created xsi:type="dcterms:W3CDTF">2018-02-05T14:20:19Z</dcterms:created>
  <dcterms:modified xsi:type="dcterms:W3CDTF">2018-02-05T15:59:53Z</dcterms:modified>
</cp:coreProperties>
</file>