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0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9F9276-37E0-ED43-8F8A-5B8BB0370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DD3FFD9-37BA-F241-B4D3-299A6FE66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EE6012-0A32-9849-833A-7BE2191DD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07143DD-CABB-BA4B-9CEB-68DC7290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C382A46-87B0-8240-8755-39DE9BD01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407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38B91D8-C67D-534D-A8C5-CD7577CD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ECA5A37-D82D-834F-8EE7-0EF78D20E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44CD8D-983B-7941-91F2-9405EF80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7B1441-CA81-AC42-9C26-250F3F7D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0B7C04B-6BE2-1F46-83A0-68B2D5F92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87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EAA9D4C-3CBF-5648-AD17-A8B4E4E31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2AFA8B6-7259-FC45-B7E5-CFBD4316E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2B168AE-0894-064F-A54D-4D8D7596A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7A37453-BE6D-6648-A02B-AE564B7A8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8188BE2-7842-0A41-AD76-A084D2B05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212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60D448-B147-874C-9CC0-F025C276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36692AB-C97A-5344-A906-50560FD08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390655B-0287-F041-BBCE-ABC9DD108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BCBE3FB-0AC0-1541-B25C-E41690DC9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1634782-D2F9-9940-B5E5-1C53CAFA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838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0AA6B0-5661-AA48-9E4D-22A7FC71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FC430E2-6BD1-6D4B-BBF5-0FCE582F0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72ABAF-FFF6-2B49-98A5-B3961CEE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1D8D7A-6A3A-694A-BD26-40E8C3F46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7DD0D88-045F-2343-8A8E-4157CD4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706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1EA025-62DD-D14D-AED5-7C3DF4BD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B608CF-F1A1-8D4E-ABE3-A65315C46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0B305C4-5FBE-B548-923B-7E3753212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29DA96B-424B-C34C-9530-FB89A5B41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F043FDB-973A-3D44-8099-EF5601662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7A0A11B-C702-574A-816F-7EC1E02F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727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DB084F-172F-244B-9758-905F309F9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6830E99-370C-5045-9251-CD751D25F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6D44F09-2626-794E-801B-391CF1DDF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B6FBEEB-200B-D04D-8D2E-939F70F31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AA3CBC2-D654-3745-9DC1-FC08C54B1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3450EF4-F7E0-D848-824A-D7916553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E467A33-C693-234E-994E-006BDEC98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EAA36719-CB80-5A43-8B32-40D89EB2D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610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A91E78-ED44-744D-8CF3-AB1F3CED7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A76F09E-DE4D-8E4B-A480-35D54169D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2445FE3-2D82-DA46-A5F4-23A1896EA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D67996F-2C8F-AB40-B936-C65A360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951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F411DA4-6E04-DA4D-A5C4-5AEF8EBE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8361478-E3DA-5E45-BACA-C77F0DFA4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B245922-0740-B840-A64F-B2855A390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164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C4F56F-A800-B04D-BFE8-A8E6BF2E0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7F2F870-1C48-D14E-B6BF-648AAA740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058734B-5FE4-8B41-8D80-316DF3815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31E966D-3CB0-5443-AD09-53A8DE2AF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1DBD592-7FFC-B949-B6D4-DE8C20F3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10F40DE-22A1-F040-9F27-7FC89968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701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4B0512-A695-174E-8A1F-F03B7097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4ACD0596-C3AC-4C4E-AC44-DD0CF40F94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FE1CD32-F3AB-8D4B-8B34-13B76B1D9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710BAB1-601C-7746-8042-E36AC3D8A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368F7CE-9BB5-174E-A9B8-61C254FC8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1442F51-9064-634B-8429-6608D94E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90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1498169-1B41-A34B-A150-D2EA9404F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13B9494-F07C-8648-A6DD-6959439F7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B38FAC7-F87C-6140-95DE-A28E9848B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56C61-C034-564D-A132-E5B82F172785}" type="datetimeFigureOut">
              <a:rPr lang="nb-NO" smtClean="0"/>
              <a:t>17.06.19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2A3517C-6B09-BB4C-BA39-52035AA4B7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1D16392-27F0-9E42-BBE5-F446A85F5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CC42E-F533-CD4D-88CE-1282DD79D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002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hakkebakkeskogen.barnehage.n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" y="99267"/>
            <a:ext cx="11353800" cy="684505"/>
          </a:xfrm>
        </p:spPr>
        <p:txBody>
          <a:bodyPr>
            <a:normAutofit/>
          </a:bodyPr>
          <a:lstStyle/>
          <a:p>
            <a:pPr algn="ctr"/>
            <a:r>
              <a:rPr lang="nb-NO" sz="2000" b="1" dirty="0">
                <a:solidFill>
                  <a:schemeClr val="accent6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rPr>
              <a:t>VI STØTTER VOANTSINAPY-SKOLEN FOR FATTIGE BARN PÅ MADAGASKAR: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028700"/>
          <a:ext cx="12192000" cy="6217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6935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883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Hakkebakkeskogen barnehage med barn, foreldre, ansatte og eiere har siden 2006 støttet </a:t>
                      </a:r>
                      <a:r>
                        <a:rPr lang="nb-NO" sz="1400" dirty="0" err="1">
                          <a:latin typeface="Trebuchet MS" charset="0"/>
                          <a:ea typeface="Trebuchet MS" charset="0"/>
                          <a:cs typeface="Trebuchet MS" charset="0"/>
                        </a:rPr>
                        <a:t>Voantsinapy</a:t>
                      </a: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-skolen for de aller </a:t>
                      </a:r>
                      <a:r>
                        <a:rPr lang="nb-NO" sz="1400" dirty="0" err="1">
                          <a:latin typeface="Trebuchet MS" charset="0"/>
                          <a:ea typeface="Trebuchet MS" charset="0"/>
                          <a:cs typeface="Trebuchet MS" charset="0"/>
                        </a:rPr>
                        <a:t>fattigste</a:t>
                      </a: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barna i byen </a:t>
                      </a:r>
                      <a:r>
                        <a:rPr lang="nb-NO" sz="1400" dirty="0" err="1">
                          <a:latin typeface="Trebuchet MS" charset="0"/>
                          <a:ea typeface="Trebuchet MS" charset="0"/>
                          <a:cs typeface="Trebuchet MS" charset="0"/>
                        </a:rPr>
                        <a:t>Antsirabé</a:t>
                      </a: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på Madagaskar. Her går barn i alderen 4-16år. Madagaskar er det 5.fattigste landet i verden.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nb-NO" sz="14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Vi har gjennom FN-kaféer, loppemarkeder, salg av kaker og ting barna har laget, utleie av barnehagen, hoppeslott med mer samlet inn mange hundretusen kroner til skolen. Disse pengene har gått til: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nb-NO" sz="14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UNIFORMER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SOLCELLEPANEL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BRØNN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DATAUTSYR OG PROSJEKTOR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FLERE BÆRBARE</a:t>
                      </a:r>
                      <a:r>
                        <a:rPr lang="nb-NO" sz="1400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PC´ER</a:t>
                      </a:r>
                      <a:endParaRPr lang="nb-NO" sz="14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FOTOAPPARAT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SKOLEMATERIELL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charset="0"/>
                        <a:buChar char="•"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FOTBALLER, DRAKTER,LEKER M.M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nb-NO" sz="14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Arial" charset="0"/>
                        <a:buNone/>
                      </a:pPr>
                      <a:r>
                        <a:rPr lang="nb-NO" sz="140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Foruten</a:t>
                      </a:r>
                      <a:r>
                        <a:rPr lang="nb-NO" sz="1400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dette gir Hakkebakkeskogen barnehage årlige bidrag til lærerlønningene. Les mer på vår hjemmeside: </a:t>
                      </a:r>
                      <a:r>
                        <a:rPr lang="nb-NO" sz="1400" baseline="0" dirty="0">
                          <a:latin typeface="Trebuchet MS" charset="0"/>
                          <a:ea typeface="Trebuchet MS" charset="0"/>
                          <a:cs typeface="Trebuchet MS" charset="0"/>
                          <a:hlinkClick r:id="rId2"/>
                        </a:rPr>
                        <a:t>www.hakkebakkeskogen.barnehage.no</a:t>
                      </a:r>
                      <a:endParaRPr lang="nb-NO" sz="1400" baseline="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Arial" charset="0"/>
                        <a:buNone/>
                      </a:pPr>
                      <a:endParaRPr lang="nb-NO" sz="1400" baseline="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b="1" dirty="0"/>
                        <a:t>Sang (MEL:</a:t>
                      </a:r>
                      <a:r>
                        <a:rPr lang="nb-NO" b="1" baseline="0" dirty="0"/>
                        <a:t> Bjørnen sover)</a:t>
                      </a:r>
                      <a:r>
                        <a:rPr lang="nb-NO" b="1" dirty="0"/>
                        <a:t>: </a:t>
                      </a:r>
                    </a:p>
                    <a:p>
                      <a:r>
                        <a:rPr lang="nb-NO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Tia zaza,</a:t>
                      </a:r>
                    </a:p>
                    <a:p>
                      <a:r>
                        <a:rPr lang="nb-NO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Tia zaza</a:t>
                      </a:r>
                    </a:p>
                    <a:p>
                      <a:r>
                        <a:rPr lang="nb-NO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Ny</a:t>
                      </a:r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</a:t>
                      </a:r>
                      <a:r>
                        <a:rPr lang="nb-NO" u="none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Je</a:t>
                      </a:r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sosinay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Lanitra nafoiny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Zaza notrotroiny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Tia zaza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Tia zaza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Ny Jesosinay</a:t>
                      </a:r>
                    </a:p>
                    <a:p>
                      <a:endParaRPr lang="nb-NO" baseline="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r>
                        <a:rPr lang="nb-NO" b="1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Telle til 10: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1 - isa              6 - enina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2 - roa             7 - fito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3 - telo            8 - valo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4 - efatra         9 - sivy</a:t>
                      </a:r>
                    </a:p>
                    <a:p>
                      <a:r>
                        <a:rPr lang="nb-NO" baseline="0" dirty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5 - dimy         10 - folo</a:t>
                      </a:r>
                      <a:endParaRPr lang="nb-NO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Her ser eleven Madagaskar</a:t>
                      </a:r>
                      <a:r>
                        <a:rPr lang="nb-NO" baseline="0" dirty="0"/>
                        <a:t>-tegnefilmen de fikk av oss sammen med prosjektor og data-utsyr. Stor glede i salen</a:t>
                      </a:r>
                      <a:r>
                        <a:rPr lang="nb-NO" baseline="0" dirty="0">
                          <a:sym typeface="Wingdings"/>
                        </a:rPr>
                        <a:t></a:t>
                      </a:r>
                      <a:r>
                        <a:rPr lang="nb-NO" baseline="0" dirty="0"/>
                        <a:t>: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709" y="2620120"/>
            <a:ext cx="3884991" cy="291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13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Wingdings</vt:lpstr>
      <vt:lpstr>Office-tema</vt:lpstr>
      <vt:lpstr>VI STØTTER VOANTSINAPY-SKOLEN FOR FATTIGE BARN PÅ MADAGASKAR: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 STØTTER VOANTSINAPY-SKOLEN FOR FATTIGE BARN PÅ MADAGASKAR:</dc:title>
  <dc:creator>Hakkebakkeskogen Private Barnehage AS</dc:creator>
  <cp:lastModifiedBy>Hakkebakkeskogen Private Barnehage AS</cp:lastModifiedBy>
  <cp:revision>1</cp:revision>
  <dcterms:created xsi:type="dcterms:W3CDTF">2019-06-17T10:28:27Z</dcterms:created>
  <dcterms:modified xsi:type="dcterms:W3CDTF">2019-06-17T10:28:53Z</dcterms:modified>
</cp:coreProperties>
</file>